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Кластеры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34082"/>
          </a:xfrm>
        </p:spPr>
        <p:txBody>
          <a:bodyPr>
            <a:noAutofit/>
          </a:bodyPr>
          <a:lstStyle/>
          <a:p>
            <a:r>
              <a:rPr lang="ru-RU" sz="3600" b="1" dirty="0"/>
              <a:t>Создание кластера констант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59046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300" dirty="0"/>
              <a:t>На блок-диаграмме можно создать кластер констант, выбрав в палитре </a:t>
            </a:r>
            <a:r>
              <a:rPr lang="en-US" sz="3300" b="1" dirty="0"/>
              <a:t>Functions»</a:t>
            </a:r>
            <a:r>
              <a:rPr lang="kk-KZ" sz="3300" b="1" dirty="0"/>
              <a:t> </a:t>
            </a:r>
            <a:r>
              <a:rPr lang="en-US" sz="3300" b="1" dirty="0"/>
              <a:t>Programming»</a:t>
            </a:r>
            <a:r>
              <a:rPr lang="kk-KZ" sz="3300" b="1" dirty="0"/>
              <a:t> </a:t>
            </a:r>
            <a:r>
              <a:rPr lang="en-US" sz="3300" b="1" dirty="0"/>
              <a:t>Cluster &amp; Variant </a:t>
            </a:r>
            <a:r>
              <a:rPr lang="ru-RU" sz="3300" b="1" dirty="0"/>
              <a:t>шаблон </a:t>
            </a:r>
            <a:r>
              <a:rPr lang="en-US" sz="3300" b="1" dirty="0"/>
              <a:t>Cluster Constant </a:t>
            </a:r>
            <a:r>
              <a:rPr lang="ru-RU" sz="3300" b="1" dirty="0"/>
              <a:t>и </a:t>
            </a:r>
            <a:r>
              <a:rPr lang="ru-RU" sz="3300" dirty="0"/>
              <a:t>поместив в него числовую константу или другой объект данных, логический или строковый. Если на лицевой панели кластер уже существует, то кластер констант на блок-диаграмме, содержащий те же элементы, можно создать, просто перетащив кластер с лицевой панели на блок-диаграмму или, щелкнув правой кнопкой мыши на кластере, выбрать из контекстного меню пункт </a:t>
            </a:r>
            <a:r>
              <a:rPr lang="en-US" sz="3300" b="1" dirty="0" err="1"/>
              <a:t>Create»Constant</a:t>
            </a:r>
            <a:r>
              <a:rPr lang="en-US" sz="3300" b="1" dirty="0"/>
              <a:t>.</a:t>
            </a:r>
            <a:endParaRPr lang="ru-RU" sz="3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dirty="0"/>
              <a:t>Для создания и управления кластерами используются функции, расположенные на палитре </a:t>
            </a:r>
            <a:r>
              <a:rPr lang="en-US" sz="3600" b="1" dirty="0"/>
              <a:t>Functions»</a:t>
            </a:r>
            <a:r>
              <a:rPr lang="kk-KZ" sz="3600" b="1" dirty="0"/>
              <a:t> </a:t>
            </a:r>
            <a:r>
              <a:rPr lang="en-US" sz="3600" b="1" dirty="0"/>
              <a:t>Programming»</a:t>
            </a:r>
            <a:r>
              <a:rPr lang="kk-KZ" sz="3600" b="1" dirty="0"/>
              <a:t> </a:t>
            </a:r>
            <a:r>
              <a:rPr lang="en-US" sz="3600" b="1" dirty="0"/>
              <a:t>Cluster &amp; Variant.</a:t>
            </a:r>
            <a:r>
              <a:rPr lang="kk-KZ" sz="3600" b="1" dirty="0"/>
              <a:t> </a:t>
            </a:r>
            <a:r>
              <a:rPr lang="ru-RU" sz="3600" dirty="0"/>
              <a:t>Функции </a:t>
            </a:r>
            <a:r>
              <a:rPr lang="ru-RU" sz="3600" b="1" dirty="0" err="1"/>
              <a:t>Bundle</a:t>
            </a:r>
            <a:r>
              <a:rPr lang="ru-RU" sz="3600" b="1" dirty="0"/>
              <a:t> и </a:t>
            </a:r>
            <a:r>
              <a:rPr lang="ru-RU" sz="3600" b="1" dirty="0" err="1"/>
              <a:t>Bundle</a:t>
            </a:r>
            <a:r>
              <a:rPr lang="ru-RU" sz="3600" b="1" dirty="0"/>
              <a:t> </a:t>
            </a:r>
            <a:r>
              <a:rPr lang="ru-RU" sz="3600" b="1" dirty="0" err="1"/>
              <a:t>by</a:t>
            </a:r>
            <a:r>
              <a:rPr lang="ru-RU" sz="3600" b="1" dirty="0"/>
              <a:t> </a:t>
            </a:r>
            <a:r>
              <a:rPr lang="ru-RU" sz="3600" b="1" dirty="0" err="1"/>
              <a:t>Name</a:t>
            </a:r>
            <a:r>
              <a:rPr lang="ru-RU" sz="3600" b="1" dirty="0"/>
              <a:t> используются для сборки и </a:t>
            </a:r>
            <a:r>
              <a:rPr lang="ru-RU" sz="3600" dirty="0"/>
              <a:t>управления кластерами. Функции </a:t>
            </a:r>
            <a:r>
              <a:rPr lang="ru-RU" sz="3600" b="1" dirty="0" err="1"/>
              <a:t>Unbundle</a:t>
            </a:r>
            <a:r>
              <a:rPr lang="ru-RU" sz="3600" b="1" dirty="0"/>
              <a:t> и </a:t>
            </a:r>
            <a:r>
              <a:rPr lang="ru-RU" sz="3600" b="1" dirty="0" err="1"/>
              <a:t>Unbundle</a:t>
            </a:r>
            <a:r>
              <a:rPr lang="ru-RU" sz="3600" b="1" dirty="0"/>
              <a:t> </a:t>
            </a:r>
            <a:r>
              <a:rPr lang="ru-RU" sz="3600" b="1" dirty="0" err="1"/>
              <a:t>by</a:t>
            </a:r>
            <a:r>
              <a:rPr lang="ru-RU" sz="3600" b="1" dirty="0"/>
              <a:t> </a:t>
            </a:r>
            <a:r>
              <a:rPr lang="ru-RU" sz="3600" b="1" dirty="0" err="1"/>
              <a:t>Name</a:t>
            </a:r>
            <a:r>
              <a:rPr lang="ru-RU" sz="3600" b="1" dirty="0"/>
              <a:t> </a:t>
            </a:r>
            <a:r>
              <a:rPr lang="ru-RU" sz="3600" dirty="0"/>
              <a:t>используются для разборки кластеров.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60648"/>
            <a:ext cx="786036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51520" y="5589240"/>
            <a:ext cx="88924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Для сборки отдельных элементов в кластер используется функция </a:t>
            </a:r>
            <a:r>
              <a:rPr lang="en-US" sz="3600" b="1" dirty="0"/>
              <a:t>Bundle.</a:t>
            </a:r>
            <a:endParaRPr lang="ru-RU" sz="36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26722" t="6452" r="28273" b="12903"/>
          <a:stretch>
            <a:fillRect/>
          </a:stretch>
        </p:blipFill>
        <p:spPr bwMode="auto">
          <a:xfrm>
            <a:off x="170871" y="476672"/>
            <a:ext cx="9032684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dirty="0"/>
              <a:t>Для замены элемента в уже существующем кластере используется функция </a:t>
            </a:r>
            <a:r>
              <a:rPr lang="ru-RU" sz="3600" b="1" dirty="0" err="1"/>
              <a:t>Bundle</a:t>
            </a:r>
            <a:r>
              <a:rPr lang="ru-RU" sz="3600" b="1" dirty="0"/>
              <a:t> </a:t>
            </a:r>
            <a:r>
              <a:rPr lang="ru-RU" sz="3600" b="1" dirty="0" err="1"/>
              <a:t>by</a:t>
            </a:r>
            <a:r>
              <a:rPr lang="ru-RU" sz="3600" b="1" dirty="0"/>
              <a:t> </a:t>
            </a:r>
            <a:r>
              <a:rPr lang="ru-RU" sz="3600" b="1" dirty="0" err="1"/>
              <a:t>Name</a:t>
            </a:r>
            <a:r>
              <a:rPr lang="ru-RU" sz="3600" b="1" dirty="0"/>
              <a:t>. Функция </a:t>
            </a:r>
            <a:r>
              <a:rPr lang="ru-RU" sz="3600" b="1" dirty="0" err="1"/>
              <a:t>Bundle</a:t>
            </a:r>
            <a:r>
              <a:rPr lang="ru-RU" sz="3600" b="1" dirty="0"/>
              <a:t> </a:t>
            </a:r>
            <a:r>
              <a:rPr lang="ru-RU" sz="3600" b="1" dirty="0" err="1"/>
              <a:t>by</a:t>
            </a:r>
            <a:r>
              <a:rPr lang="ru-RU" sz="3600" b="1" dirty="0"/>
              <a:t> </a:t>
            </a:r>
            <a:r>
              <a:rPr lang="ru-RU" sz="3600" b="1" dirty="0" err="1"/>
              <a:t>Name</a:t>
            </a:r>
            <a:r>
              <a:rPr lang="ru-RU" sz="3600" b="1" dirty="0"/>
              <a:t> работает так же как </a:t>
            </a:r>
            <a:r>
              <a:rPr lang="ru-RU" sz="3600" dirty="0"/>
              <a:t>функция </a:t>
            </a:r>
            <a:r>
              <a:rPr lang="ru-RU" sz="3600" b="1" dirty="0" err="1"/>
              <a:t>Bundle</a:t>
            </a:r>
            <a:r>
              <a:rPr lang="ru-RU" sz="3600" b="1" dirty="0"/>
              <a:t>, но вместо обращения к элементу кластера по его </a:t>
            </a:r>
            <a:r>
              <a:rPr lang="ru-RU" sz="3600" dirty="0"/>
              <a:t>порядковому номеру обращается к нему по его собственной метке (имени).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948" y="332656"/>
            <a:ext cx="8710088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1" dirty="0"/>
              <a:t>Функция </a:t>
            </a:r>
            <a:r>
              <a:rPr lang="ru-RU" sz="3600" b="1" dirty="0" err="1"/>
              <a:t>Unbundle</a:t>
            </a:r>
            <a:r>
              <a:rPr lang="ru-RU" sz="3600" b="1" dirty="0"/>
              <a:t> используется для разбиения кластеров на отдельные элементы. Функция </a:t>
            </a:r>
            <a:r>
              <a:rPr lang="ru-RU" sz="3600" b="1" dirty="0" err="1"/>
              <a:t>Unbundle</a:t>
            </a:r>
            <a:r>
              <a:rPr lang="ru-RU" sz="3600" b="1" dirty="0"/>
              <a:t> </a:t>
            </a:r>
            <a:r>
              <a:rPr lang="ru-RU" sz="3600" b="1" dirty="0" err="1"/>
              <a:t>by</a:t>
            </a:r>
            <a:r>
              <a:rPr lang="ru-RU" sz="3600" b="1" dirty="0"/>
              <a:t> </a:t>
            </a:r>
            <a:r>
              <a:rPr lang="ru-RU" sz="3600" b="1" dirty="0" err="1"/>
              <a:t>Name</a:t>
            </a:r>
            <a:r>
              <a:rPr lang="ru-RU" sz="3600" b="1" dirty="0"/>
              <a:t> используется для выделения из кластера элементов по определенному имени. Количество полей вывода данных не зависит от количества элементов в кластере.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92696"/>
            <a:ext cx="9144000" cy="3961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19268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600" b="1" dirty="0"/>
              <a:t>Кластеры объединяют элементы разных типов данных, подобно пучку проводов телефонного кабеля, где каждый провод представляет собой отдельный элемент кластера. Кластеры играют ту же роль, что и структуры в языках программирования</a:t>
            </a:r>
            <a:r>
              <a:rPr lang="ru-RU" sz="3600" dirty="0"/>
              <a:t>.</a:t>
            </a:r>
          </a:p>
          <a:p>
            <a:pPr marL="0" indent="0" algn="just">
              <a:buNone/>
            </a:pPr>
            <a:r>
              <a:rPr lang="ru-RU" sz="3600" b="1" dirty="0"/>
              <a:t>Объединение нескольких групп данных в кластер устраняет беспорядок на блок-диаграмме и уменьшает количество полей ввода/вывода данных, необходимых подпрограмме ВП.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4624"/>
            <a:ext cx="8712968" cy="64087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400" b="1" dirty="0"/>
              <a:t>Максимально возможное количество полей ввода/вывода данных ВП равно 28. Если лицевая панель содержит более 28 элементов, которые необходимо использовать в ВП, можно некоторые из них объединить в кластер и связать кластер с полем ввода/вывода данных. В кластере, как и в массиве, все элементы упорядочены, но обратиться по индексу к ним нельзя, необходимо сначала разделить их. Для этого предназначена функция </a:t>
            </a:r>
            <a:r>
              <a:rPr lang="ru-RU" sz="3400" b="1" dirty="0" err="1"/>
              <a:t>Unbundle</a:t>
            </a:r>
            <a:r>
              <a:rPr lang="ru-RU" sz="3400" b="1" dirty="0"/>
              <a:t> </a:t>
            </a:r>
            <a:r>
              <a:rPr lang="ru-RU" sz="3400" b="1" dirty="0" err="1"/>
              <a:t>By</a:t>
            </a:r>
            <a:r>
              <a:rPr lang="ru-RU" sz="3400" b="1" dirty="0"/>
              <a:t> </a:t>
            </a:r>
            <a:r>
              <a:rPr lang="ru-RU" sz="3400" b="1" dirty="0" err="1"/>
              <a:t>Name</a:t>
            </a:r>
            <a:r>
              <a:rPr lang="ru-RU" sz="3400" b="1" dirty="0"/>
              <a:t>, которая обеспечивает доступ к </a:t>
            </a:r>
            <a:r>
              <a:rPr lang="ru-RU" sz="3400" b="1" dirty="0" err="1"/>
              <a:t>опре-деленным</a:t>
            </a:r>
            <a:r>
              <a:rPr lang="ru-RU" sz="3400" b="1" dirty="0"/>
              <a:t> элементам кластера по их имени.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1"/>
            <a:ext cx="8784976" cy="36724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300" b="1" dirty="0"/>
              <a:t>Для создания кластеров из элементов управления и отображения данных следует выбрать шаблон кластера на палитре </a:t>
            </a:r>
            <a:r>
              <a:rPr lang="ru-RU" sz="3300" b="1" dirty="0" err="1"/>
              <a:t>Controls</a:t>
            </a:r>
            <a:r>
              <a:rPr lang="ru-RU" sz="3300" b="1" dirty="0"/>
              <a:t>»</a:t>
            </a:r>
            <a:r>
              <a:rPr lang="ru-RU" sz="3300" b="1" dirty="0" err="1"/>
              <a:t>Modern</a:t>
            </a:r>
            <a:r>
              <a:rPr lang="ru-RU" sz="3300" b="1" dirty="0"/>
              <a:t>»</a:t>
            </a:r>
            <a:r>
              <a:rPr lang="ru-RU" sz="3300" b="1" dirty="0" err="1"/>
              <a:t>Array</a:t>
            </a:r>
            <a:r>
              <a:rPr lang="ru-RU" sz="3300" b="1" dirty="0"/>
              <a:t>, </a:t>
            </a:r>
            <a:r>
              <a:rPr lang="ru-RU" sz="3300" b="1" dirty="0" err="1"/>
              <a:t>Matrix</a:t>
            </a:r>
            <a:r>
              <a:rPr lang="ru-RU" sz="3300" b="1" dirty="0"/>
              <a:t> &amp; </a:t>
            </a:r>
            <a:r>
              <a:rPr lang="ru-RU" sz="3300" b="1" dirty="0" err="1"/>
              <a:t>Cluster</a:t>
            </a:r>
            <a:r>
              <a:rPr lang="ru-RU" sz="3300" b="1" dirty="0"/>
              <a:t> и поместить его на лицевую панель. После этого шаблон кластера следует заполнить элементами.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140" y="3284984"/>
            <a:ext cx="416718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3600" b="1" dirty="0"/>
              <a:t>	</a:t>
            </a:r>
            <a:r>
              <a:rPr lang="ru-RU" sz="3900" b="1" dirty="0"/>
              <a:t>Порядок элементов в кластере определяет то, как элементы кластера будут распределены по терминалам функций </a:t>
            </a:r>
            <a:r>
              <a:rPr lang="ru-RU" sz="3900" b="1" dirty="0" err="1"/>
              <a:t>Bundle</a:t>
            </a:r>
            <a:r>
              <a:rPr lang="ru-RU" sz="3900" b="1" dirty="0"/>
              <a:t> (объединения) и </a:t>
            </a:r>
            <a:r>
              <a:rPr lang="en-US" sz="3900" b="1" dirty="0"/>
              <a:t>Unbundle (</a:t>
            </a:r>
            <a:r>
              <a:rPr lang="ru-RU" sz="3900" b="1" dirty="0"/>
              <a:t>разделения) на блок-диаграмме.</a:t>
            </a:r>
          </a:p>
          <a:p>
            <a:pPr marL="0" indent="0" algn="just">
              <a:buNone/>
            </a:pPr>
            <a:r>
              <a:rPr lang="ru-RU" sz="3900" b="1" dirty="0"/>
              <a:t>	Посмотреть и изменить порядковый номер объекта, помещенного в кластер, можно, щелкнув правой кнопкой мыши по краю кластера и выбрав из контекстного меню пункт </a:t>
            </a:r>
            <a:r>
              <a:rPr lang="en-US" sz="3900" b="1" dirty="0"/>
              <a:t>Reorder Controls In Cluster.</a:t>
            </a:r>
            <a:endParaRPr lang="ru-RU" sz="39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15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332656"/>
            <a:ext cx="8712968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/>
              <a:t>1. Кнопка подтверждения (</a:t>
            </a:r>
            <a:r>
              <a:rPr lang="ru-RU" sz="3600" b="1" dirty="0" err="1"/>
              <a:t>Confirm</a:t>
            </a:r>
            <a:r>
              <a:rPr lang="ru-RU" sz="3600" b="1" dirty="0"/>
              <a:t> </a:t>
            </a:r>
            <a:r>
              <a:rPr lang="ru-RU" sz="3600" b="1" dirty="0" err="1"/>
              <a:t>button</a:t>
            </a:r>
            <a:r>
              <a:rPr lang="ru-RU" sz="3600" b="1" dirty="0"/>
              <a:t>)</a:t>
            </a:r>
          </a:p>
          <a:p>
            <a:pPr marL="0" indent="0">
              <a:buNone/>
            </a:pPr>
            <a:r>
              <a:rPr lang="ru-RU" sz="3600" b="1" dirty="0"/>
              <a:t>2. Кнопка отмены (</a:t>
            </a:r>
            <a:r>
              <a:rPr lang="en-US" sz="3600" b="1" dirty="0"/>
              <a:t>Cancel button)</a:t>
            </a:r>
          </a:p>
          <a:p>
            <a:pPr marL="0" indent="0">
              <a:buNone/>
            </a:pPr>
            <a:r>
              <a:rPr lang="ru-RU" sz="3600" b="1" dirty="0"/>
              <a:t>3. Курсор определения порядка (</a:t>
            </a:r>
            <a:r>
              <a:rPr lang="ru-RU" sz="3600" b="1" dirty="0" err="1"/>
              <a:t>Cluster</a:t>
            </a:r>
            <a:r>
              <a:rPr lang="ru-RU" sz="3600" b="1" dirty="0"/>
              <a:t> </a:t>
            </a:r>
            <a:r>
              <a:rPr lang="ru-RU" sz="3600" b="1" dirty="0" err="1"/>
              <a:t>order</a:t>
            </a:r>
            <a:r>
              <a:rPr lang="ru-RU" sz="3600" b="1" dirty="0"/>
              <a:t> </a:t>
            </a:r>
            <a:r>
              <a:rPr lang="ru-RU" sz="3600" b="1" dirty="0" err="1"/>
              <a:t>cursor</a:t>
            </a:r>
            <a:r>
              <a:rPr lang="ru-RU" sz="3600" b="1" dirty="0"/>
              <a:t>)</a:t>
            </a:r>
          </a:p>
          <a:p>
            <a:pPr marL="0" indent="0">
              <a:buNone/>
            </a:pPr>
            <a:r>
              <a:rPr lang="ru-RU" sz="3600" b="1" dirty="0"/>
              <a:t>4. Текущий порядковый номер (</a:t>
            </a:r>
            <a:r>
              <a:rPr lang="ru-RU" sz="3600" b="1" dirty="0" err="1"/>
              <a:t>Current</a:t>
            </a:r>
            <a:r>
              <a:rPr lang="ru-RU" sz="3600" b="1" dirty="0"/>
              <a:t> </a:t>
            </a:r>
            <a:r>
              <a:rPr lang="ru-RU" sz="3600" b="1" dirty="0" err="1"/>
              <a:t>order</a:t>
            </a:r>
            <a:r>
              <a:rPr lang="ru-RU" sz="3600" b="1" dirty="0"/>
              <a:t>)</a:t>
            </a:r>
          </a:p>
          <a:p>
            <a:pPr marL="0" indent="0">
              <a:buNone/>
            </a:pPr>
            <a:r>
              <a:rPr lang="ru-RU" sz="3600" b="1" dirty="0"/>
              <a:t>5. Новый порядковый номер (</a:t>
            </a:r>
            <a:r>
              <a:rPr lang="ru-RU" sz="3600" b="1" dirty="0" err="1"/>
              <a:t>New</a:t>
            </a:r>
            <a:r>
              <a:rPr lang="ru-RU" sz="3600" b="1" dirty="0"/>
              <a:t> </a:t>
            </a:r>
            <a:r>
              <a:rPr lang="ru-RU" sz="3600" b="1" dirty="0" err="1"/>
              <a:t>order</a:t>
            </a:r>
            <a:r>
              <a:rPr lang="ru-RU" sz="3600" b="1" dirty="0"/>
              <a:t>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593752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1" dirty="0"/>
              <a:t>Для установки порядкового номера элемента нужно в поле ввода текста </a:t>
            </a:r>
            <a:r>
              <a:rPr lang="ru-RU" sz="3600" b="1" dirty="0" err="1"/>
              <a:t>Click</a:t>
            </a:r>
            <a:r>
              <a:rPr lang="ru-RU" sz="3600" b="1" dirty="0"/>
              <a:t> </a:t>
            </a:r>
            <a:r>
              <a:rPr lang="ru-RU" sz="3600" b="1" dirty="0" err="1"/>
              <a:t>to</a:t>
            </a:r>
            <a:r>
              <a:rPr lang="ru-RU" sz="3600" b="1" dirty="0"/>
              <a:t> </a:t>
            </a:r>
            <a:r>
              <a:rPr lang="ru-RU" sz="3600" b="1" dirty="0" err="1"/>
              <a:t>set</a:t>
            </a:r>
            <a:r>
              <a:rPr lang="ru-RU" sz="3600" b="1" dirty="0"/>
              <a:t> </a:t>
            </a:r>
            <a:r>
              <a:rPr lang="ru-RU" sz="3600" b="1" dirty="0" err="1"/>
              <a:t>to</a:t>
            </a:r>
            <a:r>
              <a:rPr lang="ru-RU" sz="3600" b="1" dirty="0"/>
              <a:t> ввести число и нажать на элемент. Порядковый номер элемента изменится. При этом корректируются порядковые номера других элементов. Сохранить изменения можно, нажав кнопку </a:t>
            </a:r>
            <a:r>
              <a:rPr lang="ru-RU" sz="3600" b="1" dirty="0" err="1"/>
              <a:t>Confirm</a:t>
            </a:r>
            <a:r>
              <a:rPr lang="ru-RU" sz="3600" b="1" dirty="0"/>
              <a:t> на панели инструментов. Вернуть первоначальные установки можно, нажав кнопку </a:t>
            </a:r>
            <a:r>
              <a:rPr lang="ru-RU" sz="3600" b="1" dirty="0" err="1"/>
              <a:t>Cancel</a:t>
            </a:r>
            <a:r>
              <a:rPr lang="ru-RU" sz="3600" b="1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59375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b="1" dirty="0"/>
              <a:t>Если изменить порядковые номера элементов в одном из кластеров, проводник данных между кластерами будет разорван, так как типы данных элементов кластеров не будут соответствовать друг другу.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591</Words>
  <Application>Microsoft Office PowerPoint</Application>
  <PresentationFormat>Экран (4:3)</PresentationFormat>
  <Paragraphs>20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Тема Office</vt:lpstr>
      <vt:lpstr>Кластеры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Создание кластера констант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Кластеры</dc:title>
  <dc:creator>Саят Ахтанов</dc:creator>
  <cp:lastModifiedBy>AKZHAN_PC</cp:lastModifiedBy>
  <cp:revision>7</cp:revision>
  <dcterms:created xsi:type="dcterms:W3CDTF">2015-10-09T16:42:38Z</dcterms:created>
  <dcterms:modified xsi:type="dcterms:W3CDTF">2023-07-31T06:43:43Z</dcterms:modified>
</cp:coreProperties>
</file>